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6788150" cy="9221788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301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6788710" cy="9221568"/>
          </a:xfrm>
          <a:prstGeom prst="rect">
            <a:avLst/>
          </a:prstGeom>
        </p:spPr>
      </p:pic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488974" y="4108558"/>
          <a:ext cx="5791835" cy="4705345"/>
        </p:xfrm>
        <a:graphic>
          <a:graphicData uri="http://schemas.openxmlformats.org/drawingml/2006/table">
            <a:tbl>
              <a:tblPr/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6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6904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7310" algn="l" rtl="0" eaLnBrk="0">
                        <a:lnSpc>
                          <a:spcPct val="7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2200" kern="0" spc="-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General</a:t>
                      </a:r>
                      <a:r>
                        <a:rPr sz="2200" kern="0" spc="3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2200" kern="0" spc="-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Specifications</a:t>
                      </a:r>
                      <a:endParaRPr sz="22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94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ts val="1630"/>
                        </a:lnSpc>
                        <a:tabLst/>
                      </a:pPr>
                      <a:r>
                        <a:rPr sz="12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Host</a:t>
                      </a:r>
                      <a:r>
                        <a:rPr sz="1200" kern="0" spc="2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Interface</a:t>
                      </a:r>
                      <a:endParaRPr sz="12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534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405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200" kern="0" spc="-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PCIe</a:t>
                      </a:r>
                      <a:r>
                        <a:rPr sz="1200" kern="0" spc="2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3.1</a:t>
                      </a:r>
                      <a:r>
                        <a:rPr sz="1200" kern="0" spc="1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x8</a:t>
                      </a:r>
                      <a:endParaRPr sz="12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6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7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Media</a:t>
                      </a:r>
                      <a:r>
                        <a:rPr sz="1200" kern="0" spc="1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Connectiv</a:t>
                      </a:r>
                      <a:r>
                        <a:rPr sz="1200" kern="0" spc="-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ity</a:t>
                      </a:r>
                      <a:endParaRPr sz="12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055" algn="l" rtl="0" eaLnBrk="0">
                        <a:lnSpc>
                          <a:spcPct val="80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SFP</a:t>
                      </a:r>
                      <a:r>
                        <a:rPr sz="1200" kern="0" spc="9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28</a:t>
                      </a:r>
                      <a:endParaRPr sz="12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79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kern="0" spc="-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Form</a:t>
                      </a:r>
                      <a:r>
                        <a:rPr sz="1200" kern="0" spc="28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Factor</a:t>
                      </a:r>
                      <a:endParaRPr sz="12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6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5405" algn="l" rtl="0" eaLnBrk="0">
                        <a:lnSpc>
                          <a:spcPct val="78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200" kern="0" spc="-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PCIe®</a:t>
                      </a:r>
                      <a:r>
                        <a:rPr sz="1200" kern="0" spc="19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kern="0" spc="-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Low</a:t>
                      </a:r>
                      <a:r>
                        <a:rPr sz="1200" kern="0" spc="2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kern="0" spc="-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Profile,</a:t>
                      </a:r>
                      <a:r>
                        <a:rPr sz="1200" kern="0" spc="20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kern="0" spc="-4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MD2</a:t>
                      </a:r>
                      <a:endParaRPr sz="12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02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5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79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Networking</a:t>
                      </a:r>
                      <a:r>
                        <a:rPr sz="1200" kern="0" spc="1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</a:t>
                      </a:r>
                      <a:r>
                        <a:rPr sz="1200" kern="0" spc="-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pabilities</a:t>
                      </a:r>
                      <a:endParaRPr sz="12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055" algn="l" rtl="0" eaLnBrk="0">
                        <a:lnSpc>
                          <a:spcPts val="87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Stateless</a:t>
                      </a:r>
                      <a:r>
                        <a:rPr sz="1200" kern="0" spc="18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kern="0" spc="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Offloads</a:t>
                      </a:r>
                      <a:endParaRPr sz="12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59055" algn="l" rtl="0" eaLnBrk="0">
                        <a:lnSpc>
                          <a:spcPts val="1630"/>
                        </a:lnSpc>
                        <a:tabLst/>
                      </a:pPr>
                      <a:r>
                        <a:rPr sz="1200" kern="0" spc="-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SR-IOV</a:t>
                      </a:r>
                      <a:endParaRPr sz="12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66039" algn="l" rtl="0" eaLnBrk="0">
                        <a:lnSpc>
                          <a:spcPct val="93000"/>
                        </a:lnSpc>
                        <a:spcBef>
                          <a:spcPts val="27"/>
                        </a:spcBef>
                        <a:tabLst/>
                      </a:pPr>
                      <a:r>
                        <a:rPr sz="12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Interrupt</a:t>
                      </a:r>
                      <a:r>
                        <a:rPr sz="1200" kern="0" spc="1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Coalesc</a:t>
                      </a:r>
                      <a:r>
                        <a:rPr sz="1200" kern="0" spc="-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ing</a:t>
                      </a:r>
                      <a:endParaRPr sz="12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66039" algn="l" rtl="0" eaLnBrk="0">
                        <a:lnSpc>
                          <a:spcPct val="93000"/>
                        </a:lnSpc>
                        <a:spcBef>
                          <a:spcPts val="19"/>
                        </a:spcBef>
                        <a:tabLst/>
                      </a:pPr>
                      <a:r>
                        <a:rPr sz="1200" kern="0" spc="-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Intelligent</a:t>
                      </a:r>
                      <a:r>
                        <a:rPr sz="1200" kern="0" spc="1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Auto-Negotiation</a:t>
                      </a:r>
                      <a:endParaRPr sz="12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65405" algn="l" rtl="0" eaLnBrk="0">
                        <a:lnSpc>
                          <a:spcPct val="91000"/>
                        </a:lnSpc>
                        <a:spcBef>
                          <a:spcPts val="19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Hardware</a:t>
                      </a:r>
                      <a:r>
                        <a:rPr sz="1200" kern="0" spc="1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Timest</a:t>
                      </a:r>
                      <a:r>
                        <a:rPr sz="1200" kern="0" spc="-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amping</a:t>
                      </a:r>
                      <a:endParaRPr sz="12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56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Network</a:t>
                      </a:r>
                      <a:r>
                        <a:rPr sz="1200" kern="0" spc="1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Accele</a:t>
                      </a:r>
                      <a:r>
                        <a:rPr sz="1200" kern="0" spc="-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ration</a:t>
                      </a:r>
                      <a:endParaRPr sz="12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880" indent="-1270" algn="l" rtl="0" eaLnBrk="0">
                        <a:lnSpc>
                          <a:spcPct val="8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kern="0" spc="-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AMD</a:t>
                      </a:r>
                      <a:r>
                        <a:rPr sz="1200" kern="0" spc="14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kern="0" spc="-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Solarflare</a:t>
                      </a:r>
                      <a:r>
                        <a:rPr sz="1200" kern="0" spc="1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kern="0" spc="-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Onload™</a:t>
                      </a:r>
                      <a:r>
                        <a:rPr sz="1200" kern="0" spc="1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kern="0" spc="-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</a:t>
                      </a:r>
                      <a:r>
                        <a:rPr sz="1200" kern="0" spc="-4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oftware</a:t>
                      </a:r>
                      <a:r>
                        <a:rPr sz="1200" kern="0" spc="19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kern="0" spc="-4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12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sz="1200" kern="0" spc="-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TCP/UDP</a:t>
                      </a:r>
                      <a:endParaRPr sz="12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55880" algn="l" rtl="0" eaLnBrk="0">
                        <a:lnSpc>
                          <a:spcPct val="73000"/>
                        </a:lnSpc>
                        <a:spcBef>
                          <a:spcPts val="307"/>
                        </a:spcBef>
                        <a:tabLst/>
                      </a:pPr>
                      <a:r>
                        <a:rPr sz="1200" kern="0" spc="-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TCPDirect*</a:t>
                      </a:r>
                      <a:r>
                        <a:rPr sz="1200" kern="0" spc="19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sz="1200" kern="0" spc="1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sz="1200" kern="0" spc="-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TCP</a:t>
                      </a:r>
                      <a:r>
                        <a:rPr sz="1200" kern="0" spc="-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/UDP</a:t>
                      </a:r>
                      <a:endParaRPr sz="12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69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689" algn="l" rtl="0" eaLnBrk="0">
                        <a:lnSpc>
                          <a:spcPct val="80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kern="0" spc="-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SKUs</a:t>
                      </a:r>
                      <a:endParaRPr sz="12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61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785" algn="l" rtl="0" eaLnBrk="0">
                        <a:lnSpc>
                          <a:spcPct val="80000"/>
                        </a:lnSpc>
                        <a:tabLst/>
                      </a:pPr>
                      <a:r>
                        <a:rPr sz="12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X2522-25G</a:t>
                      </a:r>
                      <a:endParaRPr sz="1200" dirty="0">
                        <a:latin typeface="Microsoft YaHei"/>
                        <a:ea typeface="Microsoft YaHei"/>
                        <a:cs typeface="Microsoft YaHei"/>
                      </a:endParaRPr>
                    </a:p>
                    <a:p>
                      <a:pPr marL="57785" algn="l" rtl="0" eaLnBrk="0">
                        <a:lnSpc>
                          <a:spcPct val="80000"/>
                        </a:lnSpc>
                        <a:spcBef>
                          <a:spcPts val="206"/>
                        </a:spcBef>
                        <a:tabLst/>
                      </a:pPr>
                      <a:r>
                        <a:rPr sz="1200" kern="0" spc="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X2522-25G-</a:t>
                      </a:r>
                      <a:r>
                        <a:rPr sz="12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PLUS</a:t>
                      </a:r>
                      <a:endParaRPr sz="1200" dirty="0"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23400" y="1410716"/>
            <a:ext cx="3535709" cy="2111807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435852" y="365228"/>
            <a:ext cx="3726815" cy="469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19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3000"/>
              </a:lnSpc>
              <a:tabLst/>
            </a:pPr>
            <a:r>
              <a:rPr sz="1800" kern="0" spc="0" dirty="0">
                <a:solidFill>
                  <a:srgbClr val="44FF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AMD</a:t>
            </a:r>
            <a:r>
              <a:rPr sz="1800" kern="0" spc="220" dirty="0">
                <a:solidFill>
                  <a:srgbClr val="44FF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800" kern="0" spc="0" dirty="0">
                <a:solidFill>
                  <a:srgbClr val="44FF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Solarflare</a:t>
            </a:r>
            <a:r>
              <a:rPr sz="1800" kern="0" spc="210" dirty="0">
                <a:solidFill>
                  <a:srgbClr val="44FF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800" kern="0" spc="0" dirty="0">
                <a:solidFill>
                  <a:srgbClr val="44FF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X</a:t>
            </a:r>
            <a:r>
              <a:rPr sz="1800" kern="0" spc="40" dirty="0">
                <a:solidFill>
                  <a:srgbClr val="44FF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2522-10/25</a:t>
            </a:r>
            <a:r>
              <a:rPr sz="1800" kern="0" spc="0" dirty="0">
                <a:solidFill>
                  <a:srgbClr val="44FF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GbE</a:t>
            </a:r>
            <a:endParaRPr sz="1800" dirty="0">
              <a:latin typeface="Microsoft YaHei"/>
              <a:ea typeface="Microsoft YaHei"/>
              <a:cs typeface="Microsoft YaHei"/>
            </a:endParaRPr>
          </a:p>
          <a:p>
            <a:pPr marL="28575" algn="l" rtl="0" eaLnBrk="0">
              <a:lnSpc>
                <a:spcPct val="78000"/>
              </a:lnSpc>
              <a:spcBef>
                <a:spcPts val="240"/>
              </a:spcBef>
              <a:tabLst/>
            </a:pPr>
            <a:r>
              <a:rPr sz="1800" kern="0" spc="0" dirty="0">
                <a:solidFill>
                  <a:srgbClr val="44FF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Low</a:t>
            </a:r>
            <a:r>
              <a:rPr sz="1800" kern="0" spc="290" dirty="0">
                <a:solidFill>
                  <a:srgbClr val="44FF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800" kern="0" spc="0" dirty="0">
                <a:solidFill>
                  <a:srgbClr val="44FF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Latency</a:t>
            </a:r>
            <a:r>
              <a:rPr sz="1800" kern="0" spc="300" dirty="0">
                <a:solidFill>
                  <a:srgbClr val="44FF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800" kern="0" spc="0" dirty="0">
                <a:solidFill>
                  <a:srgbClr val="44FF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Ethe</a:t>
            </a:r>
            <a:r>
              <a:rPr sz="1800" kern="0" spc="-10" dirty="0">
                <a:solidFill>
                  <a:srgbClr val="44FF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rnet</a:t>
            </a:r>
            <a:r>
              <a:rPr sz="1800" kern="0" spc="160" dirty="0">
                <a:solidFill>
                  <a:srgbClr val="44FF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800" kern="0" spc="-10" dirty="0">
                <a:solidFill>
                  <a:srgbClr val="44FF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Adapter</a:t>
            </a:r>
            <a:endParaRPr sz="1800" dirty="0"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4948632" y="767943"/>
            <a:ext cx="1417955" cy="365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04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1435" indent="-39369" algn="l" rtl="0" eaLnBrk="0">
              <a:lnSpc>
                <a:spcPct val="109000"/>
              </a:lnSpc>
              <a:tabLst/>
            </a:pP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上海赋缘汇实业有限公司</a:t>
            </a:r>
            <a:r>
              <a:rPr sz="1000" kern="0" spc="5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-20" dirty="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—www.fableshare.c</a:t>
            </a:r>
            <a:r>
              <a:rPr sz="1100" kern="0" spc="-30" dirty="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n—</a:t>
            </a:r>
            <a:endParaRPr sz="1100" dirty="0">
              <a:latin typeface="Calibri"/>
              <a:ea typeface="Calibri"/>
              <a:cs typeface="Calibri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439543" y="194514"/>
            <a:ext cx="477766" cy="5147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自定义</PresentationFormat>
  <Paragraphs>41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SimSun</vt:lpstr>
      <vt:lpstr>Microsoft YaHei</vt:lpstr>
      <vt:lpstr>Arial</vt:lpstr>
      <vt:lpstr>Calibri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Blackcore G3 SPR-M Spec Sheet</dc:title>
  <dc:creator>Blackcore</dc:creator>
  <cp:lastModifiedBy>xiaopeng ren</cp:lastModifiedBy>
  <cp:revision>1</cp:revision>
  <dcterms:created xsi:type="dcterms:W3CDTF">2025-05-15T11:51:47Z</dcterms:created>
  <dcterms:modified xsi:type="dcterms:W3CDTF">2026-06-26T06:15:41Z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wqlLaW5nc29mdCBQREYgdG8gV1BTIDEwMA</vt:lpwstr>
  </property>
  <property fmtid="{D5CDD505-2E9C-101B-9397-08002B2CF9AE}" pid="3" name="Created">
    <vt:filetime>2025-05-15T12:38:45Z</vt:filetime>
  </property>
</Properties>
</file>